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458B5-953B-43A2-9A52-56C5371BE8F6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FE657-7628-43FE-863E-BA2811AE9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5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23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1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2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8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7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0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0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7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7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1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23739-8001-432A-B0D1-01DA0E12E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8BEF5-FF4F-4A56-BCFF-A91F23863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Text Detection in Signage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80907-4C67-44CA-B0AC-AF0B697AB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473" y="4300833"/>
            <a:ext cx="5541054" cy="11918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Improving ocr accuracy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A597B-86B7-434B-96AA-7234578C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85439"/>
            <a:ext cx="12188952" cy="365125"/>
          </a:xfrm>
        </p:spPr>
        <p:txBody>
          <a:bodyPr/>
          <a:lstStyle/>
          <a:p>
            <a:r>
              <a:rPr lang="en-US" sz="800" dirty="0"/>
              <a:t>C.P. , Chaithanya, et al. Automatic Text Detection and Classification in Natural Images. International Journal of Recent Technology and Engineering (IJRTE), 19AD, www.ijrte.org/wp-content/uploads/papers/v7i5s3/E11330275S19.pdf.</a:t>
            </a:r>
          </a:p>
        </p:txBody>
      </p:sp>
    </p:spTree>
    <p:extLst>
      <p:ext uri="{BB962C8B-B14F-4D97-AF65-F5344CB8AC3E}">
        <p14:creationId xmlns:p14="http://schemas.microsoft.com/office/powerpoint/2010/main" val="62715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B1653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F9DEC-219A-4E10-BCEC-FCBFEFEC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dirty="0"/>
              <a:t>Merging of Bounding Boxes</a:t>
            </a:r>
          </a:p>
        </p:txBody>
      </p:sp>
      <p:pic>
        <p:nvPicPr>
          <p:cNvPr id="5" name="Content Placeholder 4" descr="A black sign with white text on a wooden bench&#10;&#10;Description automatically generated">
            <a:extLst>
              <a:ext uri="{FF2B5EF4-FFF2-40B4-BE49-F238E27FC236}">
                <a16:creationId xmlns:a16="http://schemas.microsoft.com/office/drawing/2014/main" id="{CB13C649-00DE-4961-9DEE-F8BF9EA7C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3036843"/>
            <a:ext cx="4309533" cy="29412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FEAB0A-8130-4D07-A13A-4DCC8BFCD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400" dirty="0"/>
              <a:t>Using </a:t>
            </a:r>
            <a:r>
              <a:rPr lang="en-US" dirty="0" err="1"/>
              <a:t>bboxOverlapRatio</a:t>
            </a:r>
            <a:r>
              <a:rPr lang="en-US" sz="2400" dirty="0"/>
              <a:t> we can combine these boxes into regions we can use for OCR.</a:t>
            </a:r>
          </a:p>
          <a:p>
            <a:r>
              <a:rPr lang="en-US" sz="2400" dirty="0"/>
              <a:t>This works well as characters that may have been missed by MSER will be included in the region. </a:t>
            </a:r>
          </a:p>
          <a:p>
            <a:r>
              <a:rPr lang="en-US" sz="2400" dirty="0"/>
              <a:t>However sometimes characters like ‘Y’ here get dropped as there is not enough overlap. Values can be tweaked but gives non-text boxes.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111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2EA92EB-F5F2-402E-870F-8F0D17210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9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3454AD24-2313-4E61-AEAA-E413DE875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8" r="2" b="2"/>
          <a:stretch/>
        </p:blipFill>
        <p:spPr>
          <a:xfrm>
            <a:off x="4636168" y="3474720"/>
            <a:ext cx="7555832" cy="3383280"/>
          </a:xfrm>
          <a:prstGeom prst="rect">
            <a:avLst/>
          </a:pr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57DED-9181-48C5-A254-31766A99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122363"/>
            <a:ext cx="3992700" cy="33644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Overlap Issue:</a:t>
            </a:r>
          </a:p>
        </p:txBody>
      </p:sp>
    </p:spTree>
    <p:extLst>
      <p:ext uri="{BB962C8B-B14F-4D97-AF65-F5344CB8AC3E}">
        <p14:creationId xmlns:p14="http://schemas.microsoft.com/office/powerpoint/2010/main" val="2070403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D67B7-83FD-4795-866B-4EBAC818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4614334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Output of OCR: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65BE72-72B6-4C69-A7FF-1C259A94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08" y="1348580"/>
            <a:ext cx="7586313" cy="4160837"/>
          </a:xfrm>
        </p:spPr>
      </p:pic>
    </p:spTree>
    <p:extLst>
      <p:ext uri="{BB962C8B-B14F-4D97-AF65-F5344CB8AC3E}">
        <p14:creationId xmlns:p14="http://schemas.microsoft.com/office/powerpoint/2010/main" val="263663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B1653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B04BD-E3E0-4956-8FBB-10C4E034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524250" cy="5431376"/>
          </a:xfrm>
        </p:spPr>
        <p:txBody>
          <a:bodyPr>
            <a:normAutofit/>
          </a:bodyPr>
          <a:lstStyle/>
          <a:p>
            <a:r>
              <a:rPr lang="en-US" sz="3400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ABCC-8220-40D6-A8D1-8DBC8178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There are a multitude of values that could be altered, these are just the most accurate that I could find for my set of images. 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Currently, it is not a ‘one size fits all’ method. 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Could utilize image classification methods such as Convolutional Neural Networks. </a:t>
            </a:r>
          </a:p>
        </p:txBody>
      </p:sp>
    </p:spTree>
    <p:extLst>
      <p:ext uri="{BB962C8B-B14F-4D97-AF65-F5344CB8AC3E}">
        <p14:creationId xmlns:p14="http://schemas.microsoft.com/office/powerpoint/2010/main" val="187610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ign on a wooden bench&#10;&#10;Description automatically generated">
            <a:extLst>
              <a:ext uri="{FF2B5EF4-FFF2-40B4-BE49-F238E27FC236}">
                <a16:creationId xmlns:a16="http://schemas.microsoft.com/office/drawing/2014/main" id="{EA0F3F56-E394-4DDD-BED6-5E81B89A6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1561" b="1"/>
          <a:stretch/>
        </p:blipFill>
        <p:spPr>
          <a:xfrm>
            <a:off x="-1" y="-1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5688C-224A-406C-9299-ED1AA2FA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4181474"/>
            <a:ext cx="5505814" cy="147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Problem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36D3A1-5936-419E-9A55-E7040870B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33614"/>
          <a:stretch/>
        </p:blipFill>
        <p:spPr>
          <a:xfrm>
            <a:off x="7653538" y="3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32946-50D9-4020-8B11-F6AF7C8D0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365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Harris, Joshua, and Fabio. “Improve OCR Accuracy With Advanced Image Preprocessing.” Document Data Capture And Workflow Automation, 28 Apr. 2020, docparser.com/blog/improve-ocr-accuracy/.</a:t>
            </a:r>
          </a:p>
        </p:txBody>
      </p:sp>
    </p:spTree>
    <p:extLst>
      <p:ext uri="{BB962C8B-B14F-4D97-AF65-F5344CB8AC3E}">
        <p14:creationId xmlns:p14="http://schemas.microsoft.com/office/powerpoint/2010/main" val="392058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BD267-4A1A-49CF-B813-B3B90F92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4614334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Methodology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4111A5C-D2E4-4BAE-8ACE-E2CD0C80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4" y="979358"/>
            <a:ext cx="6124103" cy="48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1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B1653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F957A-1D60-4263-ABB4-B375658E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dirty="0"/>
              <a:t>Pre-Processing</a:t>
            </a:r>
          </a:p>
        </p:txBody>
      </p:sp>
      <p:pic>
        <p:nvPicPr>
          <p:cNvPr id="6" name="Picture 5" descr="A black sign with white text on a wooden bench&#10;&#10;Description automatically generated">
            <a:extLst>
              <a:ext uri="{FF2B5EF4-FFF2-40B4-BE49-F238E27FC236}">
                <a16:creationId xmlns:a16="http://schemas.microsoft.com/office/drawing/2014/main" id="{13C4195B-E955-4744-ADFA-39CE9859F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3069164"/>
            <a:ext cx="4309533" cy="28766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8FB9-548E-43A0-8796-DFD038036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200"/>
              <a:t>Set image to grayscale using rgb2gray.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/>
              <a:t>We want to help OCR distinguish characters from the background. So I used imadjust to adjust the contrast of the image, specifying limits.</a:t>
            </a:r>
          </a:p>
          <a:p>
            <a:endParaRPr lang="en-US" sz="2200"/>
          </a:p>
          <a:p>
            <a:r>
              <a:rPr lang="en-US" sz="2200"/>
              <a:t>Lastly used median filter [medfilt2] pre-processing to remove as much noise as possible.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B824A-104B-49EC-8D49-69AC38BE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Harris, Joshua, and Fabio. “Improve OCR Accuracy With Advanced Image Preprocessing.” Document Data Capture And Workflow Automation, 28 Apr. 2020, docparser.com/blog/improve-ocr-accuracy/. </a:t>
            </a:r>
          </a:p>
        </p:txBody>
      </p:sp>
    </p:spTree>
    <p:extLst>
      <p:ext uri="{BB962C8B-B14F-4D97-AF65-F5344CB8AC3E}">
        <p14:creationId xmlns:p14="http://schemas.microsoft.com/office/powerpoint/2010/main" val="368555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B1653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BF3AB-0795-4C83-8971-3A569AA9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dirty="0"/>
              <a:t>Thresholding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47D4E5D-2B64-4DB7-8B2D-CF4C5A2DF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3069164"/>
            <a:ext cx="4309533" cy="287661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7AF9A-767F-4B1A-8780-6DC9E72EB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400" dirty="0"/>
              <a:t>For this I used imbinarize() to create a binary image. Sets all values above the threshold to 1’s, and all other values to 0’s. </a:t>
            </a:r>
          </a:p>
          <a:p>
            <a:r>
              <a:rPr lang="en-US" sz="2400" dirty="0"/>
              <a:t>Very simple method, but I found it worked to define characters.  </a:t>
            </a:r>
          </a:p>
        </p:txBody>
      </p:sp>
    </p:spTree>
    <p:extLst>
      <p:ext uri="{BB962C8B-B14F-4D97-AF65-F5344CB8AC3E}">
        <p14:creationId xmlns:p14="http://schemas.microsoft.com/office/powerpoint/2010/main" val="16549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B1653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18999-D3D7-4031-9F6C-F157F4F7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dirty="0"/>
              <a:t>MSER </a:t>
            </a:r>
          </a:p>
        </p:txBody>
      </p:sp>
      <p:pic>
        <p:nvPicPr>
          <p:cNvPr id="9" name="Content Placeholder 8" descr="A picture containing colorful, sitting, young, woman&#10;&#10;Description automatically generated">
            <a:extLst>
              <a:ext uri="{FF2B5EF4-FFF2-40B4-BE49-F238E27FC236}">
                <a16:creationId xmlns:a16="http://schemas.microsoft.com/office/drawing/2014/main" id="{EBC785BD-CA11-4C6F-9853-200FFA73E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3036843"/>
            <a:ext cx="4309533" cy="294125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FEF20EE-8DE9-41D0-A752-8A219508D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400" dirty="0"/>
              <a:t>Maximally Stable Eternal Regions, or MSER, are connected areas with uniform intensity with a contrasting background. </a:t>
            </a:r>
          </a:p>
          <a:p>
            <a:r>
              <a:rPr lang="en-US" sz="2400" dirty="0"/>
              <a:t>What we are left with are the regions that remain unchanged over a large set of thresholds.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ACC9CAF-3A81-492B-9383-B3610F0C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5771626" cy="365125"/>
          </a:xfrm>
        </p:spPr>
        <p:txBody>
          <a:bodyPr/>
          <a:lstStyle/>
          <a:p>
            <a:r>
              <a:rPr lang="en-US" sz="800" dirty="0"/>
              <a:t>https://courses.cs.washington.edu/courses/cse455/10au/notes/MSER.pdf</a:t>
            </a:r>
          </a:p>
        </p:txBody>
      </p:sp>
    </p:spTree>
    <p:extLst>
      <p:ext uri="{BB962C8B-B14F-4D97-AF65-F5344CB8AC3E}">
        <p14:creationId xmlns:p14="http://schemas.microsoft.com/office/powerpoint/2010/main" val="409748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B1653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68E49-7C49-4F14-BE06-6CB85285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dirty="0"/>
              <a:t>Region Props</a:t>
            </a:r>
          </a:p>
        </p:txBody>
      </p:sp>
      <p:pic>
        <p:nvPicPr>
          <p:cNvPr id="7" name="Content Placeholder 6" descr="A picture containing young, sitting, black, girl&#10;&#10;Description automatically generated">
            <a:extLst>
              <a:ext uri="{FF2B5EF4-FFF2-40B4-BE49-F238E27FC236}">
                <a16:creationId xmlns:a16="http://schemas.microsoft.com/office/drawing/2014/main" id="{76E81589-3F15-4E07-B4F5-7F3D01BD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3036843"/>
            <a:ext cx="4309533" cy="294125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27823DF-D208-4959-A0B7-57BE42C1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Using </a:t>
            </a:r>
            <a:r>
              <a:rPr lang="en-US" sz="2400" dirty="0" err="1"/>
              <a:t>regionprops</a:t>
            </a:r>
            <a:r>
              <a:rPr lang="en-US" sz="2400" dirty="0"/>
              <a:t>, we can use shape measurements to filter out non-text regions. </a:t>
            </a:r>
          </a:p>
          <a:p>
            <a:r>
              <a:rPr lang="en-US" sz="2400" dirty="0"/>
              <a:t>The properties in use are Eccentricity[0 = Circle; 1 = Line], Solidity[Pixel Proportion], Extent[Ratio of pixels in region vs bounding box], and so on.</a:t>
            </a:r>
          </a:p>
          <a:p>
            <a:r>
              <a:rPr lang="en-US" sz="2400" dirty="0"/>
              <a:t>Then, you remove said regions, hopefully leaving you with predominantly text regions.</a:t>
            </a:r>
          </a:p>
        </p:txBody>
      </p:sp>
    </p:spTree>
    <p:extLst>
      <p:ext uri="{BB962C8B-B14F-4D97-AF65-F5344CB8AC3E}">
        <p14:creationId xmlns:p14="http://schemas.microsoft.com/office/powerpoint/2010/main" val="413438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BF0F4E97-E194-4493-885A-6C7C34A44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B1653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C379A-3693-48EF-8EC4-EB08695D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511300"/>
          </a:xfrm>
        </p:spPr>
        <p:txBody>
          <a:bodyPr anchor="b">
            <a:normAutofit/>
          </a:bodyPr>
          <a:lstStyle/>
          <a:p>
            <a:r>
              <a:rPr lang="en-US" dirty="0"/>
              <a:t>Stroke-Width Variation</a:t>
            </a:r>
          </a:p>
        </p:txBody>
      </p:sp>
      <p:pic>
        <p:nvPicPr>
          <p:cNvPr id="5" name="Content Placeholder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70E6EFB-4681-4D58-BB0C-096EB4F19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1" y="66259"/>
            <a:ext cx="1926194" cy="3033377"/>
          </a:xfrm>
          <a:prstGeom prst="rect">
            <a:avLst/>
          </a:prstGeom>
        </p:spPr>
      </p:pic>
      <p:pic>
        <p:nvPicPr>
          <p:cNvPr id="7" name="Picture 6" descr="A picture containing outdoor, sitting, hand, black&#10;&#10;Description automatically generated">
            <a:extLst>
              <a:ext uri="{FF2B5EF4-FFF2-40B4-BE49-F238E27FC236}">
                <a16:creationId xmlns:a16="http://schemas.microsoft.com/office/drawing/2014/main" id="{68BAC265-D123-4765-87ED-E9CF5265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39" y="3165894"/>
            <a:ext cx="4160878" cy="2839799"/>
          </a:xfrm>
          <a:prstGeom prst="rect">
            <a:avLst/>
          </a:prstGeom>
        </p:spPr>
      </p:pic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46995D5A-C117-4283-B2CA-C22F1776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400" dirty="0"/>
              <a:t>Non-text regions will, on average, have large variations in stroke width compared to text regions. </a:t>
            </a:r>
          </a:p>
          <a:p>
            <a:r>
              <a:rPr lang="en-US" sz="2400" dirty="0"/>
              <a:t>Stroke width being a measure of the width of a character, in both the lines and curved areas to check for uniformity. </a:t>
            </a:r>
          </a:p>
          <a:p>
            <a:r>
              <a:rPr lang="en-US" sz="2400" dirty="0"/>
              <a:t>We can get rid of the values without said uniformity, as they are less likely to be text.</a:t>
            </a:r>
          </a:p>
        </p:txBody>
      </p:sp>
    </p:spTree>
    <p:extLst>
      <p:ext uri="{BB962C8B-B14F-4D97-AF65-F5344CB8AC3E}">
        <p14:creationId xmlns:p14="http://schemas.microsoft.com/office/powerpoint/2010/main" val="83364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B1653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F7C3-53E8-4380-A788-9224A783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dirty="0"/>
              <a:t>Creation of Bounding Boxes</a:t>
            </a:r>
          </a:p>
        </p:txBody>
      </p:sp>
      <p:pic>
        <p:nvPicPr>
          <p:cNvPr id="5" name="Content Placeholder 4" descr="A black sign with white text on a wooden bench&#10;&#10;Description automatically generated">
            <a:extLst>
              <a:ext uri="{FF2B5EF4-FFF2-40B4-BE49-F238E27FC236}">
                <a16:creationId xmlns:a16="http://schemas.microsoft.com/office/drawing/2014/main" id="{991A5B7A-C896-449E-9C5D-72079A5F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3036843"/>
            <a:ext cx="4309533" cy="29412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687465-B6CD-4B29-92DD-94423B081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400" dirty="0"/>
              <a:t>If we can crate bounding boxes, we can then specify them as the region that OCR should read from. </a:t>
            </a:r>
          </a:p>
          <a:p>
            <a:r>
              <a:rPr lang="en-US" sz="2400" dirty="0"/>
              <a:t>These can be created using the MSER data.</a:t>
            </a:r>
          </a:p>
        </p:txBody>
      </p:sp>
    </p:spTree>
    <p:extLst>
      <p:ext uri="{BB962C8B-B14F-4D97-AF65-F5344CB8AC3E}">
        <p14:creationId xmlns:p14="http://schemas.microsoft.com/office/powerpoint/2010/main" val="118635944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567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Elephant</vt:lpstr>
      <vt:lpstr>BrushVTI</vt:lpstr>
      <vt:lpstr>Text Detection in Signage</vt:lpstr>
      <vt:lpstr>Problem</vt:lpstr>
      <vt:lpstr>Methodology</vt:lpstr>
      <vt:lpstr>Pre-Processing</vt:lpstr>
      <vt:lpstr>Thresholding</vt:lpstr>
      <vt:lpstr>MSER </vt:lpstr>
      <vt:lpstr>Region Props</vt:lpstr>
      <vt:lpstr>Stroke-Width Variation</vt:lpstr>
      <vt:lpstr>Creation of Bounding Boxes</vt:lpstr>
      <vt:lpstr>Merging of Bounding Boxes</vt:lpstr>
      <vt:lpstr>Overlap Issue:</vt:lpstr>
      <vt:lpstr>Output of OCR: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Detection in Signage</dc:title>
  <dc:creator> </dc:creator>
  <cp:lastModifiedBy> </cp:lastModifiedBy>
  <cp:revision>2</cp:revision>
  <dcterms:created xsi:type="dcterms:W3CDTF">2020-05-01T14:39:39Z</dcterms:created>
  <dcterms:modified xsi:type="dcterms:W3CDTF">2020-05-01T16:15:16Z</dcterms:modified>
</cp:coreProperties>
</file>